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61" r:id="rId5"/>
    <p:sldId id="260" r:id="rId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52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977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8473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4403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8582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4020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34417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2787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83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005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235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0539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985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523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923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065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220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EFC45-FE96-4C83-86B2-75EA4D05CB4B}" type="datetimeFigureOut">
              <a:rPr lang="sk-SK" smtClean="0"/>
              <a:t>11.11.2021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44B8F-1839-4283-BBB0-FDE0C3067E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20794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735642"/>
            <a:ext cx="10338144" cy="1080938"/>
          </a:xfrm>
        </p:spPr>
        <p:txBody>
          <a:bodyPr>
            <a:normAutofit/>
          </a:bodyPr>
          <a:lstStyle/>
          <a:p>
            <a:pPr algn="ctr"/>
            <a:r>
              <a:rPr lang="sk-SK" sz="4000" b="1" i="1" dirty="0" smtClean="0"/>
              <a:t>Október</a:t>
            </a:r>
            <a:r>
              <a:rPr lang="sk-SK" b="1" i="1" dirty="0" smtClean="0"/>
              <a:t> „Mesiac úcty k starším“ </a:t>
            </a:r>
            <a:br>
              <a:rPr lang="sk-SK" b="1" i="1" dirty="0" smtClean="0"/>
            </a:br>
            <a:r>
              <a:rPr lang="sk-SK" sz="3100" i="1" dirty="0" smtClean="0">
                <a:latin typeface="Corbel" panose="020B0503020204020204" pitchFamily="34" charset="0"/>
              </a:rPr>
              <a:t>Kytica básničiek, pesničiek a </a:t>
            </a:r>
            <a:r>
              <a:rPr lang="sk-SK" sz="3100" i="1" dirty="0" err="1" smtClean="0">
                <a:latin typeface="Corbel" panose="020B0503020204020204" pitchFamily="34" charset="0"/>
              </a:rPr>
              <a:t>tanček</a:t>
            </a:r>
            <a:r>
              <a:rPr lang="sk-SK" sz="3100" i="1" dirty="0" smtClean="0">
                <a:latin typeface="Corbel" panose="020B0503020204020204" pitchFamily="34" charset="0"/>
              </a:rPr>
              <a:t> detí </a:t>
            </a:r>
            <a:r>
              <a:rPr lang="sk-SK" sz="2700" i="1" dirty="0" smtClean="0">
                <a:latin typeface="Corbel" panose="020B0503020204020204" pitchFamily="34" charset="0"/>
              </a:rPr>
              <a:t>z MŠ v Dedinke </a:t>
            </a:r>
            <a:endParaRPr lang="sk-SK" sz="3100" i="1" dirty="0">
              <a:latin typeface="Corbel" panose="020B0503020204020204" pitchFamily="34" charset="0"/>
            </a:endParaRPr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33" y="2072478"/>
            <a:ext cx="7244722" cy="4531976"/>
          </a:xfrm>
        </p:spPr>
      </p:pic>
    </p:spTree>
    <p:extLst>
      <p:ext uri="{BB962C8B-B14F-4D97-AF65-F5344CB8AC3E}">
        <p14:creationId xmlns:p14="http://schemas.microsoft.com/office/powerpoint/2010/main" val="124032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-163656875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1558" y="1121463"/>
            <a:ext cx="2796611" cy="4985933"/>
          </a:xfrm>
        </p:spPr>
      </p:pic>
      <p:sp>
        <p:nvSpPr>
          <p:cNvPr id="6" name="Zástupný symbol obsahu 5"/>
          <p:cNvSpPr>
            <a:spLocks noGrp="1"/>
          </p:cNvSpPr>
          <p:nvPr>
            <p:ph sz="half" idx="2"/>
          </p:nvPr>
        </p:nvSpPr>
        <p:spPr>
          <a:xfrm>
            <a:off x="5906125" y="2130613"/>
            <a:ext cx="5591331" cy="35806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3200" b="1" dirty="0" smtClean="0"/>
              <a:t>- Báseň „Vďaka“</a:t>
            </a:r>
          </a:p>
          <a:p>
            <a:pPr>
              <a:buFontTx/>
              <a:buChar char="-"/>
            </a:pPr>
            <a:r>
              <a:rPr lang="sk-SK" sz="3200" b="1" dirty="0" smtClean="0"/>
              <a:t>Pieseň „O deduškovi                          </a:t>
            </a:r>
          </a:p>
          <a:p>
            <a:pPr marL="0" indent="0">
              <a:buNone/>
            </a:pPr>
            <a:r>
              <a:rPr lang="sk-SK" sz="3200" b="1" dirty="0"/>
              <a:t> </a:t>
            </a:r>
            <a:r>
              <a:rPr lang="sk-SK" sz="3200" b="1" dirty="0" smtClean="0"/>
              <a:t> a babičke“ </a:t>
            </a:r>
          </a:p>
          <a:p>
            <a:pPr marL="0" indent="0">
              <a:buNone/>
            </a:pPr>
            <a:r>
              <a:rPr lang="sk-SK" sz="3200" b="1" dirty="0" smtClean="0"/>
              <a:t>- Báseň „Starí rodičia“ </a:t>
            </a:r>
          </a:p>
          <a:p>
            <a:pPr>
              <a:buFontTx/>
              <a:buChar char="-"/>
            </a:pPr>
            <a:r>
              <a:rPr lang="sk-SK" sz="3200" b="1" dirty="0" smtClean="0"/>
              <a:t>Pieseň „Tancovala babka    </a:t>
            </a:r>
          </a:p>
          <a:p>
            <a:pPr marL="0" indent="0">
              <a:buNone/>
            </a:pPr>
            <a:r>
              <a:rPr lang="sk-SK" sz="3200" b="1" dirty="0"/>
              <a:t> </a:t>
            </a:r>
            <a:r>
              <a:rPr lang="sk-SK" sz="3200" b="1" dirty="0" smtClean="0"/>
              <a:t> s dedkom“</a:t>
            </a:r>
          </a:p>
          <a:p>
            <a:pPr marL="0" indent="0">
              <a:buNone/>
            </a:pP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14425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229192" y="2848132"/>
            <a:ext cx="4437090" cy="1319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b="1" dirty="0" err="1" smtClean="0"/>
              <a:t>Tanček</a:t>
            </a:r>
            <a:r>
              <a:rPr lang="sk-SK" sz="2800" b="1" dirty="0" smtClean="0"/>
              <a:t> detí na pieseň </a:t>
            </a:r>
          </a:p>
          <a:p>
            <a:pPr marL="0" indent="0">
              <a:buNone/>
            </a:pPr>
            <a:r>
              <a:rPr lang="sk-SK" sz="2800" b="1" dirty="0" smtClean="0"/>
              <a:t>„Pod horou, pod horou“</a:t>
            </a:r>
            <a:endParaRPr lang="sk-SK" sz="2800" b="1" dirty="0"/>
          </a:p>
        </p:txBody>
      </p:sp>
      <p:pic>
        <p:nvPicPr>
          <p:cNvPr id="5" name="video-1636568928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5273" y="1015121"/>
            <a:ext cx="2874955" cy="5125610"/>
          </a:xfrm>
        </p:spPr>
      </p:pic>
    </p:spTree>
    <p:extLst>
      <p:ext uri="{BB962C8B-B14F-4D97-AF65-F5344CB8AC3E}">
        <p14:creationId xmlns:p14="http://schemas.microsoft.com/office/powerpoint/2010/main" val="369519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obsahu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88" y="1392143"/>
            <a:ext cx="3632318" cy="4843092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433572" y="3222886"/>
            <a:ext cx="3699779" cy="8094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k-SK" sz="2800" b="1" dirty="0" smtClean="0"/>
              <a:t>Darček detičiek z MŠ pre starých rodičov 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val="4217491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869" y="841385"/>
            <a:ext cx="6623117" cy="758418"/>
          </a:xfrm>
        </p:spPr>
        <p:txBody>
          <a:bodyPr>
            <a:noAutofit/>
          </a:bodyPr>
          <a:lstStyle/>
          <a:p>
            <a:pPr algn="ctr"/>
            <a:r>
              <a:rPr lang="sk-SK" dirty="0" smtClean="0"/>
              <a:t>Ďakujeme Vám za láskavosť,                                 starostlivosť a srdečnosť... </a:t>
            </a:r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61" y="1244976"/>
            <a:ext cx="3867126" cy="5156169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1046284" y="5160805"/>
            <a:ext cx="5185849" cy="7303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3600" b="1" dirty="0" smtClean="0"/>
              <a:t>Deti z Materskej školy  </a:t>
            </a:r>
            <a:endParaRPr lang="sk-SK" sz="3600" b="1" dirty="0"/>
          </a:p>
        </p:txBody>
      </p:sp>
      <p:sp>
        <p:nvSpPr>
          <p:cNvPr id="6" name="Srdce 5"/>
          <p:cNvSpPr/>
          <p:nvPr/>
        </p:nvSpPr>
        <p:spPr>
          <a:xfrm>
            <a:off x="2725436" y="2747863"/>
            <a:ext cx="1770687" cy="165824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" name="app-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4408" y="3213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7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í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90</TotalTime>
  <Words>65</Words>
  <Application>Microsoft Office PowerPoint</Application>
  <PresentationFormat>Širokouhlá</PresentationFormat>
  <Paragraphs>12</Paragraphs>
  <Slides>5</Slides>
  <Notes>0</Notes>
  <HiddenSlides>0</HiddenSlides>
  <MMClips>3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</vt:i4>
      </vt:variant>
    </vt:vector>
  </HeadingPairs>
  <TitlesOfParts>
    <vt:vector size="9" baseType="lpstr">
      <vt:lpstr>Arial</vt:lpstr>
      <vt:lpstr>Corbel</vt:lpstr>
      <vt:lpstr>Trebuchet MS</vt:lpstr>
      <vt:lpstr>Berlín</vt:lpstr>
      <vt:lpstr>Október „Mesiac úcty k starším“  Kytica básničiek, pesničiek a tanček detí z MŠ v Dedinke </vt:lpstr>
      <vt:lpstr>Prezentácia programu PowerPoint</vt:lpstr>
      <vt:lpstr>Prezentácia programu PowerPoint</vt:lpstr>
      <vt:lpstr>Prezentácia programu PowerPoint</vt:lpstr>
      <vt:lpstr>Ďakujeme Vám za láskavosť,                                 starostlivosť a srdečnosť...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Októ</dc:title>
  <dc:creator>ZMATEKOVÁ Lucia</dc:creator>
  <cp:lastModifiedBy>ZMATEKOVÁ Lucia</cp:lastModifiedBy>
  <cp:revision>10</cp:revision>
  <dcterms:created xsi:type="dcterms:W3CDTF">2021-11-11T09:19:43Z</dcterms:created>
  <dcterms:modified xsi:type="dcterms:W3CDTF">2021-11-11T13:47:34Z</dcterms:modified>
</cp:coreProperties>
</file>